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0" r:id="rId3"/>
    <p:sldId id="1015" r:id="rId4"/>
    <p:sldId id="1017" r:id="rId5"/>
    <p:sldId id="1018" r:id="rId6"/>
    <p:sldId id="1028" r:id="rId7"/>
    <p:sldId id="1016" r:id="rId8"/>
    <p:sldId id="1019" r:id="rId9"/>
    <p:sldId id="1021" r:id="rId10"/>
    <p:sldId id="1023" r:id="rId11"/>
    <p:sldId id="1025" r:id="rId12"/>
    <p:sldId id="1012" r:id="rId13"/>
    <p:sldId id="1013" r:id="rId14"/>
    <p:sldId id="102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—Mum,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11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14556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316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本题的考点是疑问词的用法。根据答语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11 o’clock.”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可知，问句是询问时间，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是询问时间；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是询问地点，所以选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8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Harbin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Hi,Jack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 in Hangzhou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585" y="151194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3585" y="40770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6336" y="215096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3585" y="345180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6336" y="279193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55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Branko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正在用社交软件聊天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阅读他们的聊天记录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795" y="1493493"/>
            <a:ext cx="308419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212.tif" descr="id:214749850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2636912"/>
            <a:ext cx="3600400" cy="39547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in Bangkok is hot all year 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hot in Bangkok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in winter in London 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505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 in Bangkok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usually hot all year round.”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可知，曼谷通常一整年都是炎热的，故为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301" y="280821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6806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also hot in winter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is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winter, it is still hot.”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可知，曼谷的冬天也是炎热的，故为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8919" y="47242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about the weather in winter in London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very cold in winter.”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可知，伦敦的冬天是寒冷的，不是温暖的，故为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snows a lot in winter in London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doesn’t go outside in winter in London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906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42384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snowy in winter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is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snows a lot in winter.”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可知，伦敦的冬天下雪且下得很多，故为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919" y="28007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由对话中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go outside in winter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in the snow.”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冬天常常出去在雪中玩耍，故为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81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 hot in New York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 in New York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done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in Beijing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479" y="21156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7790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hot in New York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5479" y="34059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2020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9176" y="46869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fly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6365875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2499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on windy days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1672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we meet in the park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521" y="29440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470775" algn="l"/>
                <a:tab pos="9326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与句子中画线单词不同类的一项。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564188" algn="l"/>
                <a:tab pos="7470775" algn="l"/>
                <a:tab pos="9326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431360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矩形 2"/>
          <p:cNvSpPr/>
          <p:nvPr/>
        </p:nvSpPr>
        <p:spPr>
          <a:xfrm>
            <a:off x="910630" y="2048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7993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本题考查词汇的词性和类别。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“cloudy”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多云的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，用来描述天气。选项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A“sun”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B“windy”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有风的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C“rainy”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多雨的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。所以不同类的是选项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91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09738" algn="l"/>
                <a:tab pos="5564188" algn="l"/>
                <a:tab pos="7470775" algn="l"/>
                <a:tab pos="93265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3933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92205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本题考查词汇的词性和类别。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炎热的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，用来描述天气或温度。选项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A“cold”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，也是描述天气或温度；选项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B“weather”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C“warm”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，同样是描述天气或温度。不同类的是选项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0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09738" algn="l"/>
                <a:tab pos="5564188" algn="l"/>
                <a:tab pos="7470775" algn="l"/>
                <a:tab pos="93265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848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14127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本题考查词汇的词性和类别。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“windy”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有风的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，用于描述天气。选项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A“warm”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，可描述天气或温度；选项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B“now”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C“hot”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炎热的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，可描述天气或温度。不同类的是选项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672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9738" algn="l"/>
                <a:tab pos="5564188" algn="l"/>
                <a:tab pos="7470775" algn="l"/>
                <a:tab pos="93265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1577" y="41438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638791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本题考查词汇的词性和类别。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在这里是疑问词。选项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A“in”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B“what”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是疑问词；选项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C“where”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是疑问词。不同类的是选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1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it hot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9683" y="21295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796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本题的考点是一般疑问句的正确回答形式，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hot today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是一般疑问句，肯定回答是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is.”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it isn’t.”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前后逻辑矛盾，选项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不是一般疑问句的回答形式，故选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named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Shi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拜访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teacher Cheng Yi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853" y="934847"/>
            <a:ext cx="384492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955479" y="8891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本题的考点是文化常识与词汇辨析，《程门立雪》是下雪天杨时和游酢拜访他们老师的故事。结合选项词汇，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下雪的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，符合故事中下雪天拜访老师的情景；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有风的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，均不符合情景，故选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5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I go outside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cold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本题的考点是介词的用法。在比较大的地点前用介词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的上面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用于比较小的地点前，故选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683" y="34642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9394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本题的考点是一般疑问句的回答及语境理解。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go outside 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是一般疑问句，回答时人称要对应，根据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too cold today.”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可知，答句应是否定回答，选项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人称错误，选项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与语境矛盾，故选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9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918</Words>
  <Application>Microsoft Office PowerPoint</Application>
  <PresentationFormat>自定义</PresentationFormat>
  <Paragraphs>91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2025-06-24T02:58:41Z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